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72" r:id="rId3"/>
    <p:sldId id="273" r:id="rId4"/>
    <p:sldId id="275" r:id="rId5"/>
    <p:sldId id="277" r:id="rId6"/>
    <p:sldId id="278" r:id="rId7"/>
    <p:sldId id="280" r:id="rId8"/>
    <p:sldId id="283" r:id="rId9"/>
    <p:sldId id="282" r:id="rId10"/>
    <p:sldId id="284" r:id="rId11"/>
    <p:sldId id="285" r:id="rId12"/>
    <p:sldId id="287" r:id="rId13"/>
    <p:sldId id="288" r:id="rId14"/>
    <p:sldId id="28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67B4"/>
    <a:srgbClr val="9966FF"/>
    <a:srgbClr val="E8B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F002D-B3B8-436C-816A-73CB0C6F9173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FBDFB-821C-4FF0-81F1-1FDB598071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40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FBDFB-821C-4FF0-81F1-1FDB5980711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6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742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56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7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24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12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2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80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45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151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8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7DB8A-C067-47E3-AEDA-61E42A574288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E9121-83FE-4E89-962A-6893AB6084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89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N8iAKpJ4SAAwj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i/xISFdD0zE1_4q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N_GiNW3VpH92dQ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d/p4Pp4mXiXRte8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SFM9Q2JqWxkKd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J8tU10C4xSQa5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yandex.ru/d/mNpsnV4YH_GcsA" TargetMode="External"/><Relationship Id="rId4" Type="http://schemas.openxmlformats.org/officeDocument/2006/relationships/hyperlink" Target="https://disk.yandex.ru/d/iie-mxQTL1Hs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n9hWr6qoAo-Jb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yandex.ru/i/8SSly_hQdrXAjg" TargetMode="External"/><Relationship Id="rId4" Type="http://schemas.openxmlformats.org/officeDocument/2006/relationships/hyperlink" Target="https://disk.yandex.ru/i/NeMiPds009_H6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WbAW79TKQ8UihQ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i/LQfSyuiJ_Y2hh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d/WOntfmfLnU8ntg" TargetMode="External"/><Relationship Id="rId5" Type="http://schemas.openxmlformats.org/officeDocument/2006/relationships/hyperlink" Target="https://disk.yandex.ru/d/nKyp8qNNmwmUsw" TargetMode="External"/><Relationship Id="rId4" Type="http://schemas.openxmlformats.org/officeDocument/2006/relationships/hyperlink" Target="https://disk.yandex.ru/d/R2sT4o6ZdQ-gqQ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6ynOeadUdFOej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i/IOrdPcfQhBYQ8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O5FSivHcBFzLq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d/exJtfHcPpIZDJ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MisDCPVLIA9hB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d/UfECi35O8sfnTQ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N3PaPvVr4VNPbg&#1090;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d/8eDNIXWlKPSnl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942641"/>
              </p:ext>
            </p:extLst>
          </p:nvPr>
        </p:nvGraphicFramePr>
        <p:xfrm>
          <a:off x="193964" y="880485"/>
          <a:ext cx="11831781" cy="5864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05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0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1.</a:t>
                      </a:r>
                      <a:r>
                        <a:rPr lang="ru-RU" sz="105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детства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05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05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05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05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05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05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05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05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05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Вводный инструктаж. Правила поведения в лагере.</a:t>
                      </a:r>
                      <a:endParaRPr lang="ru-RU" sz="105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05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05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05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Значение правильного распорядка дня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Игровая программа «Праздник защиты детей»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05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633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Музыкальное бинго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05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05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05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05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0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05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05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05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102519" y="81696"/>
            <a:ext cx="4563402" cy="735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МБОУ «Владимировская СОШ»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 /Зубкова Л.В./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2262" y="144760"/>
            <a:ext cx="7767145" cy="735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летнего оздоровительного лагеря МБОУ «Владимировская СОШ»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июнь 2026 года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366CCA-DC3B-E7C2-153C-396730D05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892" y="0"/>
            <a:ext cx="12356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759063"/>
              </p:ext>
            </p:extLst>
          </p:nvPr>
        </p:nvGraphicFramePr>
        <p:xfrm>
          <a:off x="193964" y="207823"/>
          <a:ext cx="11831781" cy="6641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10.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«Я и моя семья»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проведения при проведении прогулок, туристических походов, экскурсий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 поведения в летний период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Творческая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мастерская«Подарок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своей семье»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https://disk.yandex.ru/i/N8iAKpJ4SAAwjA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Бизнес-игра «Свое дело»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https://disk.yandex.ru/i/xISFdD0zE1_4qA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3964" y="207823"/>
          <a:ext cx="11831781" cy="6580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11.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«Я и мои друзья»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«Правила  дорожного движения»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Правильная посадка и походка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Большая командная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игра «</a:t>
                      </a:r>
                      <a:r>
                        <a:rPr lang="ru-RU" sz="1100" b="0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Физкульт-УРА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https://disk.yandex.ru/i/N_GiNW3VpH92dQ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советник директора по воспитанию и взаимодействию с ДОО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Фото-кросс «Вместе весело шагать»</a:t>
                      </a:r>
                    </a:p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https://disk.yandex.ru/d/p4Pp4mXiXRte8w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698758"/>
              </p:ext>
            </p:extLst>
          </p:nvPr>
        </p:nvGraphicFramePr>
        <p:xfrm>
          <a:off x="193964" y="207823"/>
          <a:ext cx="11831781" cy="6580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12.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«День рекордов»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пожарной безопасности. 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«Гигиена зрения»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latin typeface="Times New Roman" pitchFamily="18" charset="0"/>
                          <a:cs typeface="Times New Roman" pitchFamily="18" charset="0"/>
                        </a:rPr>
                        <a:t>Конкурсно-игровая</a:t>
                      </a: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 программа «Рекордсмены»</a:t>
                      </a:r>
                    </a:p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https://vk.ru/wall-185032760_28555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советник директора по воспитанию и взаимодействию с ДОО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Игра-путешествие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«Творческие гостиные»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https://disk.yandex.ru/d/SFM9Q2JqWxkKdA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883811"/>
              </p:ext>
            </p:extLst>
          </p:nvPr>
        </p:nvGraphicFramePr>
        <p:xfrm>
          <a:off x="193964" y="207823"/>
          <a:ext cx="11831781" cy="6580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13.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«День</a:t>
                      </a:r>
                      <a:r>
                        <a:rPr lang="ru-RU" sz="18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ярких личностей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 безопасности при проведении спортивных мероприятий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«Здоровые привычки»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к конкурсу «Мисс и Мистер ЛЕТО»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советник директора по воспитанию и взаимодействию с ДОО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Конкурс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«Мисс и Мистер ЛЕТО»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https://disk.yandex.ru/d/31YNcHpcAvSsyw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666072"/>
              </p:ext>
            </p:extLst>
          </p:nvPr>
        </p:nvGraphicFramePr>
        <p:xfrm>
          <a:off x="193964" y="207823"/>
          <a:ext cx="11831781" cy="6474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14.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памяти и скорби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 поведения в </a:t>
                      </a:r>
                      <a:r>
                        <a:rPr lang="ru-RU" sz="1100" b="0" i="0" kern="120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экстремальных ситуациях. 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Подведение итогов. Моё здоровье – моё богатство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Час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скорби:</a:t>
                      </a: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«Жизнь замерла»</a:t>
                      </a:r>
                    </a:p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https://disk.yandex.ru/d/J8tU10C4xSQa5A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«Лучше,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чем в сказке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закрытие летнего оздоровительного лагеря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https://disk.yandex.ru/d/iie-mxQTL1HsNg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Отрядный огонек «Наша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смена»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5"/>
                        </a:rPr>
                        <a:t>https://disk.yandex.ru/d/mNpsnV4YH_GcsA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682177"/>
              </p:ext>
            </p:extLst>
          </p:nvPr>
        </p:nvGraphicFramePr>
        <p:xfrm>
          <a:off x="193964" y="207823"/>
          <a:ext cx="11831781" cy="6306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2.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Открытие смены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Общий инструктаж на рабочем месте 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Личная гигиена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Открытие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смены «Сила ОРЛЯТСКИХ сердец»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633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кросс по картинам великих художников «Как на картине»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127282"/>
              </p:ext>
            </p:extLst>
          </p:nvPr>
        </p:nvGraphicFramePr>
        <p:xfrm>
          <a:off x="193964" y="207823"/>
          <a:ext cx="11831781" cy="6641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3.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Национальные игры и забавы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Правила пожарной безопасности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580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Азы оказания первой помощи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https://disk.yandex.ru/d/n9hWr6qoAo-Jbw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отрядного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творчества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«Мы–Орлята!»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https://disk.yandex.ru/i/NeMiPds009_H6Q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программа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«Мы–одна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команда!»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https://disk.yandex.ru/i/8SSly_hQdrXAjg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26091"/>
              </p:ext>
            </p:extLst>
          </p:nvPr>
        </p:nvGraphicFramePr>
        <p:xfrm>
          <a:off x="193964" y="207823"/>
          <a:ext cx="11831781" cy="6474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4.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Устное народное творчество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электробезопасности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Физическая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активность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знатоков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«Ларец народной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мудрости»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https://disk.yandex.ru/i/WbAW79TKQ8UihQ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Театральный час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«Там, на неведомых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дорожках»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https://disk.yandex.ru/i/LQfSyuiJ_Y2hhA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095244"/>
              </p:ext>
            </p:extLst>
          </p:nvPr>
        </p:nvGraphicFramePr>
        <p:xfrm>
          <a:off x="193964" y="207823"/>
          <a:ext cx="11831781" cy="6641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5.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День А.С. Пушкина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Правила дорожно-транспортной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безопасности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Закаливание и солнце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Станционная игра ко Дню русского языка для 1-4 классов 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«Волшебный парусник: путешествие по сказкам Пушкина»</a:t>
                      </a:r>
                    </a:p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https://disk.yandex.ru/d/R2sT4o6ZdQ-gqQ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начальник лагеря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ЭКОЭСТАФЕТА, станционная игра, посвящённая Дню эколога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https://disk.yandex.ru/d/nKyp8qNNmwmUsw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педагоги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дополнительного образования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Литературный вечер «О, моя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Россия!»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https://disk.yandex.ru/d/WOntfmfLnU8ntg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старший вожатый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021826"/>
              </p:ext>
            </p:extLst>
          </p:nvPr>
        </p:nvGraphicFramePr>
        <p:xfrm>
          <a:off x="193964" y="207823"/>
          <a:ext cx="11831781" cy="6306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6.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«День прикладного творчества и народных ремёсел»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Безопасность при проведении спортивных мероприятий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Друзья-витамины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«Умелые ручки»</a:t>
                      </a:r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https://disk.yandex.ru/i/6ynOeadUdFOejw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начальник лагеря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Игра по станциям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«Твори! Выдумывай! Пробуй!»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https://disk.yandex.ru/i/IOrdPcfQhBYQ8g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старший вожатый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194919"/>
              </p:ext>
            </p:extLst>
          </p:nvPr>
        </p:nvGraphicFramePr>
        <p:xfrm>
          <a:off x="193964" y="207823"/>
          <a:ext cx="11831781" cy="6641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7.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«Национальная кухня»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Правила безопасности при обнаружении неизвестных пакетов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Строение тела человека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Коллективно-творческое дело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«Праздник русской кухни»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https://disk.yandex.ru/d/O5FSivHcBFzLqA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выборов в орган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самоуправления </a:t>
                      </a:r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https://disk.yandex.ru/d/exJtfHcPpIZDJA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старший вожатый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69063"/>
              </p:ext>
            </p:extLst>
          </p:nvPr>
        </p:nvGraphicFramePr>
        <p:xfrm>
          <a:off x="193964" y="207823"/>
          <a:ext cx="11831781" cy="6474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8.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«День безопасности»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Правила поведения в экстремальных ситуациях.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«Здоровый сон»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latin typeface="Times New Roman" pitchFamily="18" charset="0"/>
                          <a:cs typeface="Times New Roman" pitchFamily="18" charset="0"/>
                        </a:rPr>
                        <a:t>Квест</a:t>
                      </a: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 «Тайны пожарной безопасности»</a:t>
                      </a:r>
                    </a:p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https://disk.yandex.ru/d/MisDCPVLIA9hBg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начальник лагеря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Ролевая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игра «Первая помощь»</a:t>
                      </a:r>
                    </a:p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https://disk.yandex.ru/d/UfECi35O8sfnTQ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188748"/>
              </p:ext>
            </p:extLst>
          </p:nvPr>
        </p:nvGraphicFramePr>
        <p:xfrm>
          <a:off x="193964" y="207823"/>
          <a:ext cx="11831781" cy="6641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08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дня/мероприятия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Ответвленные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6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9.</a:t>
                      </a: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«День России»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7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8:30-8:45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Приём детей, сбор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«Добро пожаловать, Орлята!»</a:t>
                      </a:r>
                    </a:p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Встречаем каждого с улыбкой и радостью!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8:45-9:00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Зарядка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Орлятская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разминка»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Движение — жизнь, зарядка — успех!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Инструктор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 физической культуре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9:00-9:15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Построение.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«Орлята в строю»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 мы сила, вместе мы — команда!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9:15-9:45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«Сила в тарелке»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Завтрак — старт успешного дня!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4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9:45-10:00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Минутки безопасности</a:t>
                      </a:r>
                      <a:endParaRPr lang="ru-RU" sz="1100" b="1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«Знаем правила — живём без бед»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Изучаем, запоминаем, соблюдаем!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Профилактика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негативных ситуаций во дворе, на улице, дома, в общественных местах.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10:00-10:15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Минутки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здоровья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«Здоровым быть — модно!»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 о здоровье — путь к успеху!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Первая помощь при травмах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10:15-11:00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rowSpan="2"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Отрядные  и лагерные дела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Коллективно-творческое дело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«Путешествуем по моей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стране»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https://disk.yandex.ru/d/N3PaPvVr4VNPbg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т</a:t>
                      </a:r>
                      <a:endParaRPr lang="ru-RU" sz="11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11:00-12:00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Comic Sans MS" pitchFamily="66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Концерт ко Дню России «Я узнал, что у меня есть огромная семья!»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https://disk.yandex.ru/d/8eDNIXWlKPSnlQ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начальник лагеря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12:00-13:00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Подвижные игры на свежем воздухе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i="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Орлятский</a:t>
                      </a: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марафон игр»</a:t>
                      </a:r>
                      <a:r>
                        <a:rPr lang="ru-RU" sz="11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Бегаем, прыгаем, веселимся — здоровье укрепляем!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21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13:00-13:30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«Обед — время силы!»</a:t>
                      </a:r>
                      <a:r>
                        <a:rPr lang="ru-RU" sz="1100" b="1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Радость в каждой ложке, энергия в каждом блюде!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123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13:30-14:15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Малоподвижные</a:t>
                      </a:r>
                      <a:r>
                        <a:rPr 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игры/творческие мастерские/свободное время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игры. Работа творческой мастерской.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874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14:15-14:30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R="228600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дня</a:t>
                      </a:r>
                    </a:p>
                  </a:txBody>
                  <a:tcPr marL="228600" marR="228600" marT="76200" marB="762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«Рефлексия дня»</a:t>
                      </a:r>
                      <a:b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Анализируем, делимся, планируем вместе!</a:t>
                      </a:r>
                    </a:p>
                  </a:txBody>
                  <a:tcPr marL="228600" marR="2286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Начальник</a:t>
                      </a:r>
                      <a:r>
                        <a:rPr lang="ru-RU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лагеря, воспитатели. 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53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3710</Words>
  <Application>Microsoft Office PowerPoint</Application>
  <PresentationFormat>Широкоэкранный</PresentationFormat>
  <Paragraphs>831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Завуч</cp:lastModifiedBy>
  <cp:revision>53</cp:revision>
  <dcterms:created xsi:type="dcterms:W3CDTF">2022-11-02T05:36:25Z</dcterms:created>
  <dcterms:modified xsi:type="dcterms:W3CDTF">2026-06-23T11:13:17Z</dcterms:modified>
</cp:coreProperties>
</file>